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459"/>
    <a:srgbClr val="1573CB"/>
    <a:srgbClr val="E96F3C"/>
    <a:srgbClr val="FAA61A"/>
    <a:srgbClr val="FFFFFF"/>
    <a:srgbClr val="EEEEEE"/>
    <a:srgbClr val="B6D441"/>
    <a:srgbClr val="318A4C"/>
    <a:srgbClr val="FEFEFE"/>
    <a:srgbClr val="C3D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18" d="100"/>
          <a:sy n="18" d="100"/>
        </p:scale>
        <p:origin x="29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8EDF-E714-4700-B9F4-0EA471C74852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C064-9121-40CD-8139-646969E02D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11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8EDF-E714-4700-B9F4-0EA471C74852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C064-9121-40CD-8139-646969E02D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779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8EDF-E714-4700-B9F4-0EA471C74852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C064-9121-40CD-8139-646969E02D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77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8EDF-E714-4700-B9F4-0EA471C74852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C064-9121-40CD-8139-646969E02D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257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8EDF-E714-4700-B9F4-0EA471C74852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C064-9121-40CD-8139-646969E02D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0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8EDF-E714-4700-B9F4-0EA471C74852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C064-9121-40CD-8139-646969E02D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866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8EDF-E714-4700-B9F4-0EA471C74852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C064-9121-40CD-8139-646969E02D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75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8EDF-E714-4700-B9F4-0EA471C74852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C064-9121-40CD-8139-646969E02D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304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8EDF-E714-4700-B9F4-0EA471C74852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C064-9121-40CD-8139-646969E02D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393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8EDF-E714-4700-B9F4-0EA471C74852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C064-9121-40CD-8139-646969E02D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62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8EDF-E714-4700-B9F4-0EA471C74852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C064-9121-40CD-8139-646969E02D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867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B8EDF-E714-4700-B9F4-0EA471C74852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DC064-9121-40CD-8139-646969E02D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725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1000">
              <a:srgbClr val="C3D1D7"/>
            </a:gs>
            <a:gs pos="100000">
              <a:srgbClr val="FEFEFE"/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Padrão do plano de fundo&#10;&#10;Descrição gerada automaticamente">
            <a:extLst>
              <a:ext uri="{FF2B5EF4-FFF2-40B4-BE49-F238E27FC236}">
                <a16:creationId xmlns:a16="http://schemas.microsoft.com/office/drawing/2014/main" id="{917298C6-2DB2-4D02-AFFD-60A7285A3C3C}"/>
              </a:ext>
            </a:extLst>
          </p:cNvPr>
          <p:cNvPicPr>
            <a:picLocks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5400000" y="5400000"/>
            <a:ext cx="43200000" cy="32400000"/>
          </a:xfrm>
          <a:prstGeom prst="rect">
            <a:avLst/>
          </a:prstGeom>
        </p:spPr>
      </p:pic>
      <p:sp>
        <p:nvSpPr>
          <p:cNvPr id="44" name="Retângulo 43">
            <a:extLst>
              <a:ext uri="{FF2B5EF4-FFF2-40B4-BE49-F238E27FC236}">
                <a16:creationId xmlns:a16="http://schemas.microsoft.com/office/drawing/2014/main" id="{646C352B-B736-495E-8693-9948F16541B0}"/>
              </a:ext>
            </a:extLst>
          </p:cNvPr>
          <p:cNvSpPr/>
          <p:nvPr/>
        </p:nvSpPr>
        <p:spPr>
          <a:xfrm>
            <a:off x="716" y="1709691"/>
            <a:ext cx="32398572" cy="5360729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600" dirty="0">
              <a:solidFill>
                <a:schemeClr val="tx1"/>
              </a:solidFill>
            </a:endParaRPr>
          </a:p>
        </p:txBody>
      </p:sp>
      <p:sp>
        <p:nvSpPr>
          <p:cNvPr id="45" name="Retângulo: Cantos Superiores Arredondados 44">
            <a:extLst>
              <a:ext uri="{FF2B5EF4-FFF2-40B4-BE49-F238E27FC236}">
                <a16:creationId xmlns:a16="http://schemas.microsoft.com/office/drawing/2014/main" id="{0790B70E-C9CE-4AD2-B084-508A380043E2}"/>
              </a:ext>
            </a:extLst>
          </p:cNvPr>
          <p:cNvSpPr/>
          <p:nvPr/>
        </p:nvSpPr>
        <p:spPr>
          <a:xfrm>
            <a:off x="720000" y="10601442"/>
            <a:ext cx="30960000" cy="3060000"/>
          </a:xfrm>
          <a:prstGeom prst="round2SameRect">
            <a:avLst>
              <a:gd name="adj1" fmla="val 0"/>
              <a:gd name="adj2" fmla="val 4613"/>
            </a:avLst>
          </a:prstGeom>
          <a:gradFill flip="none" rotWithShape="1">
            <a:gsLst>
              <a:gs pos="0">
                <a:srgbClr val="FFFFFF"/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863600" dist="381000" dir="5400000" sx="95000" sy="95000" algn="t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0" rIns="360000" bIns="360000" rtlCol="0" anchor="t"/>
          <a:lstStyle/>
          <a:p>
            <a:pPr algn="ctr">
              <a:spcBef>
                <a:spcPts val="1200"/>
              </a:spcBef>
            </a:pPr>
            <a:r>
              <a:rPr lang="pt-BR" sz="3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Fulano de Tal</a:t>
            </a:r>
            <a:r>
              <a:rPr lang="pt-BR" sz="3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¹; Sicrano de Tal ²; Beltrano de Tal ²</a:t>
            </a:r>
          </a:p>
          <a:p>
            <a:pPr algn="ctr">
              <a:spcBef>
                <a:spcPts val="1200"/>
              </a:spcBef>
            </a:pPr>
            <a:r>
              <a:rPr lang="pt-BR" sz="3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 X; </a:t>
            </a:r>
            <a:r>
              <a:rPr lang="pt-BR" sz="3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Instituição Y; fulano@dominio.com (Autores e nome das instituições, sem endereço, fonte 38pt a 46pt)</a:t>
            </a:r>
          </a:p>
        </p:txBody>
      </p:sp>
      <p:sp>
        <p:nvSpPr>
          <p:cNvPr id="46" name="Retângulo: Cantos Superiores Arredondados 45">
            <a:extLst>
              <a:ext uri="{FF2B5EF4-FFF2-40B4-BE49-F238E27FC236}">
                <a16:creationId xmlns:a16="http://schemas.microsoft.com/office/drawing/2014/main" id="{E119571D-E0B7-4A90-8855-C2A8A9F8D9BC}"/>
              </a:ext>
            </a:extLst>
          </p:cNvPr>
          <p:cNvSpPr/>
          <p:nvPr/>
        </p:nvSpPr>
        <p:spPr>
          <a:xfrm>
            <a:off x="719289" y="8066506"/>
            <a:ext cx="30960000" cy="2682642"/>
          </a:xfrm>
          <a:prstGeom prst="round2SameRect">
            <a:avLst>
              <a:gd name="adj1" fmla="val 14002"/>
              <a:gd name="adj2" fmla="val 0"/>
            </a:avLst>
          </a:prstGeom>
          <a:gradFill flip="none" rotWithShape="1">
            <a:gsLst>
              <a:gs pos="0">
                <a:srgbClr val="E96F3C"/>
              </a:gs>
              <a:gs pos="100000">
                <a:srgbClr val="FAA61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 CONFORME REGRAS DE SUBMISSÃO</a:t>
            </a:r>
          </a:p>
          <a:p>
            <a:pPr algn="ctr"/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(Centralizado – cor branca - Fonte 54pt a 64pt)</a:t>
            </a:r>
          </a:p>
        </p:txBody>
      </p:sp>
      <p:sp>
        <p:nvSpPr>
          <p:cNvPr id="57" name="Retângulo: Cantos Superiores Arredondados 56">
            <a:extLst>
              <a:ext uri="{FF2B5EF4-FFF2-40B4-BE49-F238E27FC236}">
                <a16:creationId xmlns:a16="http://schemas.microsoft.com/office/drawing/2014/main" id="{4EBDFDEC-2AA6-4626-8828-85CB6DDA9F63}"/>
              </a:ext>
            </a:extLst>
          </p:cNvPr>
          <p:cNvSpPr/>
          <p:nvPr/>
        </p:nvSpPr>
        <p:spPr>
          <a:xfrm>
            <a:off x="719289" y="23861949"/>
            <a:ext cx="30942166" cy="7349212"/>
          </a:xfrm>
          <a:prstGeom prst="round2SameRect">
            <a:avLst>
              <a:gd name="adj1" fmla="val 0"/>
              <a:gd name="adj2" fmla="val 4613"/>
            </a:avLst>
          </a:prstGeom>
          <a:gradFill flip="none" rotWithShape="1">
            <a:gsLst>
              <a:gs pos="0">
                <a:srgbClr val="FFFFFF"/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863600" dist="508000" dir="5400000" sx="95000" sy="95000" algn="t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0" rIns="360000" bIns="360000" rtlCol="0" anchor="t"/>
          <a:lstStyle/>
          <a:p>
            <a:pPr algn="just">
              <a:spcBef>
                <a:spcPts val="1200"/>
              </a:spcBef>
            </a:pPr>
            <a:endParaRPr lang="pt-B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 caixa de texto poderá ocupar todo o espaço do pôster, 90 cm x 120 cm, em uma, duas ou três colunas. A tamanho mínimo da fonte deverá ser 36pt e o máximo 48pt. Esse espaço poderá conter gráficos, figuras ou tabelas. A caixa de escrita poderá ser redimensionada sem distorcer o título da seção (introdução, conclusão, </a:t>
            </a:r>
            <a:r>
              <a:rPr lang="pt-BR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Os autores são livres para reorganizar esse conteúdo da forma que comporte melhor os dados, figuras e gráficos. Exemplo em duas colunas.</a:t>
            </a:r>
          </a:p>
          <a:p>
            <a:pPr algn="just">
              <a:spcBef>
                <a:spcPts val="1200"/>
              </a:spcBef>
            </a:pPr>
            <a:endParaRPr lang="pt-B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PRIORIZAR NO RESULTADOS E DISCUSSÃO A APRESENTAÇÃO DE ELEMENTOS GRÁFICOS (FIGURAS E TABELAS)</a:t>
            </a:r>
          </a:p>
        </p:txBody>
      </p:sp>
      <p:sp>
        <p:nvSpPr>
          <p:cNvPr id="65" name="Retângulo: Cantos Superiores Arredondados 64">
            <a:extLst>
              <a:ext uri="{FF2B5EF4-FFF2-40B4-BE49-F238E27FC236}">
                <a16:creationId xmlns:a16="http://schemas.microsoft.com/office/drawing/2014/main" id="{194272E0-0BC5-4042-BD8F-7829EA89BCF9}"/>
              </a:ext>
            </a:extLst>
          </p:cNvPr>
          <p:cNvSpPr/>
          <p:nvPr/>
        </p:nvSpPr>
        <p:spPr>
          <a:xfrm>
            <a:off x="691209" y="38566681"/>
            <a:ext cx="30952413" cy="4025433"/>
          </a:xfrm>
          <a:prstGeom prst="round2SameRect">
            <a:avLst>
              <a:gd name="adj1" fmla="val 0"/>
              <a:gd name="adj2" fmla="val 4613"/>
            </a:avLst>
          </a:prstGeom>
          <a:gradFill flip="none" rotWithShape="1">
            <a:gsLst>
              <a:gs pos="0">
                <a:srgbClr val="FFFFFF"/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863600" dist="508000" dir="5400000" sx="95000" sy="95000" algn="t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0" rIns="360000" bIns="360000" rtlCol="0" anchor="t"/>
          <a:lstStyle/>
          <a:p>
            <a:pPr algn="just">
              <a:spcBef>
                <a:spcPts val="1200"/>
              </a:spcBef>
            </a:pPr>
            <a:endParaRPr lang="pt-B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 caixa de texto poderá ocupar todo o espaço do pôster, 90 cm x 120 cm, em uma, duas ou três colunas. A tamanho mínimo da fonte deverá ser 36pt e o máximo 48pt. Esse espaço poderá conter gráficos, figuras ou tabelas. A caixa de escrita poderá ser redimensionada sem distorcer o título da seção (introdução, conclusão, </a:t>
            </a:r>
            <a:r>
              <a:rPr lang="pt-BR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Os autores são livres para reorganizar esse conteúdo da forma que comporte melhor os dados, figuras e gráficos. Exemplo em duas colunas.</a:t>
            </a:r>
          </a:p>
        </p:txBody>
      </p:sp>
      <p:sp>
        <p:nvSpPr>
          <p:cNvPr id="69" name="Retângulo: Cantos Superiores Arredondados 68">
            <a:extLst>
              <a:ext uri="{FF2B5EF4-FFF2-40B4-BE49-F238E27FC236}">
                <a16:creationId xmlns:a16="http://schemas.microsoft.com/office/drawing/2014/main" id="{111FB638-6F1F-4120-BA03-B10D901EDD29}"/>
              </a:ext>
            </a:extLst>
          </p:cNvPr>
          <p:cNvSpPr/>
          <p:nvPr/>
        </p:nvSpPr>
        <p:spPr>
          <a:xfrm>
            <a:off x="720000" y="15162316"/>
            <a:ext cx="14760000" cy="6467693"/>
          </a:xfrm>
          <a:prstGeom prst="round2SameRect">
            <a:avLst>
              <a:gd name="adj1" fmla="val 0"/>
              <a:gd name="adj2" fmla="val 4613"/>
            </a:avLst>
          </a:prstGeom>
          <a:gradFill flip="none" rotWithShape="1">
            <a:gsLst>
              <a:gs pos="0">
                <a:srgbClr val="FFFFFF"/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863600" dist="508000" dir="5400000" sx="95000" sy="95000" algn="t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0" rIns="360000" bIns="360000" rtlCol="0" anchor="t"/>
          <a:lstStyle/>
          <a:p>
            <a:pPr algn="just">
              <a:spcBef>
                <a:spcPts val="1200"/>
              </a:spcBef>
            </a:pPr>
            <a:endParaRPr lang="pt-B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 caixa de texto poderá ocupar todo o espaço do pôster, 90 cm x 120 cm, em uma, duas ou três colunas. A tamanho mínimo da fonte deverá ser 36pt e o máximo 48pt. Esse espaço poderá conter gráficos, figuras ou tabelas. A caixa de escrita poderá ser redimensionada sem distorcer o título da seção (introdução, conclusão, </a:t>
            </a:r>
            <a:r>
              <a:rPr lang="pt-BR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Os autores são livres para reorganizar esse conteúdo da forma que comporte melhor os dados, figuras e gráficos. Exemplo em duas colunas.</a:t>
            </a:r>
          </a:p>
        </p:txBody>
      </p:sp>
      <p:sp>
        <p:nvSpPr>
          <p:cNvPr id="73" name="Retângulo: Cantos Superiores Arredondados 72">
            <a:extLst>
              <a:ext uri="{FF2B5EF4-FFF2-40B4-BE49-F238E27FC236}">
                <a16:creationId xmlns:a16="http://schemas.microsoft.com/office/drawing/2014/main" id="{043E0648-D212-4184-961D-DE3A05EC55A9}"/>
              </a:ext>
            </a:extLst>
          </p:cNvPr>
          <p:cNvSpPr/>
          <p:nvPr/>
        </p:nvSpPr>
        <p:spPr>
          <a:xfrm>
            <a:off x="16920000" y="15545777"/>
            <a:ext cx="14760000" cy="6453591"/>
          </a:xfrm>
          <a:prstGeom prst="round2SameRect">
            <a:avLst>
              <a:gd name="adj1" fmla="val 0"/>
              <a:gd name="adj2" fmla="val 4613"/>
            </a:avLst>
          </a:prstGeom>
          <a:gradFill flip="none" rotWithShape="1">
            <a:gsLst>
              <a:gs pos="0">
                <a:srgbClr val="FFFFFF"/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863600" dist="508000" dir="5400000" sx="95000" sy="95000" algn="t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0" rIns="360000" bIns="360000" rtlCol="0" anchor="t"/>
          <a:lstStyle/>
          <a:p>
            <a:pPr algn="just">
              <a:spcBef>
                <a:spcPts val="1200"/>
              </a:spcBef>
            </a:pPr>
            <a:endParaRPr lang="pt-B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 caixa de texto poderá ocupar todo o espaço do pôster, 90 cm x 120 cm, em uma, duas ou três colunas. A tamanho mínimo da fonte deverá ser 36pt e o máximo 48pt. Esse espaço poderá conter gráficos, figuras ou tabelas. A caixa de escrita poderá ser redimensionada sem distorcer o título da seção (introdução, conclusão, </a:t>
            </a:r>
            <a:r>
              <a:rPr lang="pt-BR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Os autores são livres para reorganizar esse conteúdo da forma que comporte melhor os dados, figuras e gráficos. Exemplo em duas colunas.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0699FB60-7A58-411E-A685-C7E5881AE26B}"/>
              </a:ext>
            </a:extLst>
          </p:cNvPr>
          <p:cNvCxnSpPr/>
          <p:nvPr/>
        </p:nvCxnSpPr>
        <p:spPr>
          <a:xfrm>
            <a:off x="0" y="7070420"/>
            <a:ext cx="3239928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23DC42D0-BE3B-D996-7ACC-D10E04A777AA}"/>
              </a:ext>
            </a:extLst>
          </p:cNvPr>
          <p:cNvSpPr/>
          <p:nvPr/>
        </p:nvSpPr>
        <p:spPr>
          <a:xfrm>
            <a:off x="726875" y="14510220"/>
            <a:ext cx="14752414" cy="179043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AA61A"/>
              </a:gs>
              <a:gs pos="100000">
                <a:srgbClr val="E96F3C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Introdução e objetivo(s)</a:t>
            </a:r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8F1198C7-CAF4-DCF2-A2F5-6CDA80CDE1CA}"/>
              </a:ext>
            </a:extLst>
          </p:cNvPr>
          <p:cNvSpPr/>
          <p:nvPr/>
        </p:nvSpPr>
        <p:spPr>
          <a:xfrm>
            <a:off x="16931573" y="14508662"/>
            <a:ext cx="14752414" cy="179043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AA61A"/>
              </a:gs>
              <a:gs pos="100000">
                <a:srgbClr val="E96F3C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Material e métodos</a:t>
            </a:r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E1BF9C95-A88B-4ED2-C5F4-51AB5A6E9594}"/>
              </a:ext>
            </a:extLst>
          </p:cNvPr>
          <p:cNvSpPr/>
          <p:nvPr/>
        </p:nvSpPr>
        <p:spPr>
          <a:xfrm>
            <a:off x="709042" y="37808867"/>
            <a:ext cx="30952413" cy="179043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AA61A"/>
              </a:gs>
              <a:gs pos="100000">
                <a:srgbClr val="E96F3C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Referências bibliográficas </a:t>
            </a:r>
          </a:p>
        </p:txBody>
      </p:sp>
      <p:sp>
        <p:nvSpPr>
          <p:cNvPr id="20" name="Retângulo: Cantos Superiores Arredondados 19">
            <a:extLst>
              <a:ext uri="{FF2B5EF4-FFF2-40B4-BE49-F238E27FC236}">
                <a16:creationId xmlns:a16="http://schemas.microsoft.com/office/drawing/2014/main" id="{AA2BE979-E8E5-C0AC-9926-B2CD18F60D73}"/>
              </a:ext>
            </a:extLst>
          </p:cNvPr>
          <p:cNvSpPr/>
          <p:nvPr/>
        </p:nvSpPr>
        <p:spPr>
          <a:xfrm>
            <a:off x="673376" y="32817752"/>
            <a:ext cx="30952413" cy="4025433"/>
          </a:xfrm>
          <a:prstGeom prst="round2SameRect">
            <a:avLst>
              <a:gd name="adj1" fmla="val 0"/>
              <a:gd name="adj2" fmla="val 4613"/>
            </a:avLst>
          </a:prstGeom>
          <a:gradFill flip="none" rotWithShape="1">
            <a:gsLst>
              <a:gs pos="0">
                <a:srgbClr val="FFFFFF"/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863600" dist="508000" dir="5400000" sx="95000" sy="95000" algn="t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0" rIns="360000" bIns="360000" rtlCol="0" anchor="t"/>
          <a:lstStyle/>
          <a:p>
            <a:pPr algn="just">
              <a:spcBef>
                <a:spcPts val="1200"/>
              </a:spcBef>
            </a:pPr>
            <a:endParaRPr lang="pt-B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 caixa de texto poderá ocupar todo o espaço do pôster, 90 cm x 120 cm, em uma, duas ou três colunas. A tamanho mínimo da fonte deverá ser 36pt e o máximo 48pt. Esse espaço poderá conter gráficos, figuras ou tabelas. A caixa de escrita poderá ser redimensionada sem distorcer o título da seção (introdução, conclusão, </a:t>
            </a:r>
            <a:r>
              <a:rPr lang="pt-BR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Os autores são livres para reorganizar esse conteúdo da forma que comporte melhor os dados, figuras e gráficos. Exemplo em duas colunas.</a:t>
            </a:r>
          </a:p>
        </p:txBody>
      </p:sp>
      <p:sp>
        <p:nvSpPr>
          <p:cNvPr id="22" name="Retângulo: Cantos Arredondados 21">
            <a:extLst>
              <a:ext uri="{FF2B5EF4-FFF2-40B4-BE49-F238E27FC236}">
                <a16:creationId xmlns:a16="http://schemas.microsoft.com/office/drawing/2014/main" id="{8363F09F-EE30-EE7E-289A-8AC0C637848B}"/>
              </a:ext>
            </a:extLst>
          </p:cNvPr>
          <p:cNvSpPr/>
          <p:nvPr/>
        </p:nvSpPr>
        <p:spPr>
          <a:xfrm>
            <a:off x="691209" y="32059938"/>
            <a:ext cx="30952413" cy="179043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AA61A"/>
              </a:gs>
              <a:gs pos="100000">
                <a:srgbClr val="E96F3C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Conclusão (ou Conclusões, se for mais do que uma)</a:t>
            </a:r>
          </a:p>
        </p:txBody>
      </p:sp>
      <p:sp>
        <p:nvSpPr>
          <p:cNvPr id="28" name="Retângulo: Cantos Arredondados 27">
            <a:extLst>
              <a:ext uri="{FF2B5EF4-FFF2-40B4-BE49-F238E27FC236}">
                <a16:creationId xmlns:a16="http://schemas.microsoft.com/office/drawing/2014/main" id="{C540B246-789C-89B6-95FC-DAF2219D6880}"/>
              </a:ext>
            </a:extLst>
          </p:cNvPr>
          <p:cNvSpPr/>
          <p:nvPr/>
        </p:nvSpPr>
        <p:spPr>
          <a:xfrm>
            <a:off x="719289" y="22860690"/>
            <a:ext cx="30952413" cy="179043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AA61A"/>
              </a:gs>
              <a:gs pos="100000">
                <a:srgbClr val="E96F3C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34" name="Rectangle 25">
            <a:extLst>
              <a:ext uri="{FF2B5EF4-FFF2-40B4-BE49-F238E27FC236}">
                <a16:creationId xmlns:a16="http://schemas.microsoft.com/office/drawing/2014/main" id="{24C03FAC-9D66-A939-877B-7815F72C9A7A}"/>
              </a:ext>
            </a:extLst>
          </p:cNvPr>
          <p:cNvSpPr/>
          <p:nvPr/>
        </p:nvSpPr>
        <p:spPr>
          <a:xfrm>
            <a:off x="0" y="-38551"/>
            <a:ext cx="32399288" cy="18521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de novembro a 02 de dezembro de 2022 | XVI Congresso Nordestino de Produção Animal</a:t>
            </a:r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16FBE171-CB88-94B4-4A68-30EFC3EF267F}"/>
              </a:ext>
            </a:extLst>
          </p:cNvPr>
          <p:cNvSpPr/>
          <p:nvPr/>
        </p:nvSpPr>
        <p:spPr>
          <a:xfrm>
            <a:off x="12586448" y="3345949"/>
            <a:ext cx="19000166" cy="2631597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Adicione seus logotipos e/ou siglas das instituições participantes do trabalho</a:t>
            </a:r>
          </a:p>
          <a:p>
            <a:pPr algn="ctr"/>
            <a:r>
              <a:rPr lang="pt-B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(Remover esse quadro)</a:t>
            </a:r>
          </a:p>
        </p:txBody>
      </p:sp>
      <p:pic>
        <p:nvPicPr>
          <p:cNvPr id="4" name="Imagem 3" descr="Logotipo&#10;&#10;Descrição gerada automaticamente">
            <a:extLst>
              <a:ext uri="{FF2B5EF4-FFF2-40B4-BE49-F238E27FC236}">
                <a16:creationId xmlns:a16="http://schemas.microsoft.com/office/drawing/2014/main" id="{D4DA7806-CB9E-2BEB-DE93-E15B156E65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99" y="2662396"/>
            <a:ext cx="9269359" cy="381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2425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604</Words>
  <Application>Microsoft Office PowerPoint</Application>
  <PresentationFormat>Personalizar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Alisson</dc:creator>
  <cp:lastModifiedBy>Alisson</cp:lastModifiedBy>
  <cp:revision>23</cp:revision>
  <dcterms:created xsi:type="dcterms:W3CDTF">2021-07-21T01:22:34Z</dcterms:created>
  <dcterms:modified xsi:type="dcterms:W3CDTF">2022-10-29T12:47:06Z</dcterms:modified>
</cp:coreProperties>
</file>